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6"/>
  </p:notesMasterIdLst>
  <p:handoutMasterIdLst>
    <p:handoutMasterId r:id="rId17"/>
  </p:handoutMasterIdLst>
  <p:sldIdLst>
    <p:sldId id="451" r:id="rId5"/>
    <p:sldId id="538" r:id="rId6"/>
    <p:sldId id="556" r:id="rId7"/>
    <p:sldId id="428" r:id="rId8"/>
    <p:sldId id="589" r:id="rId9"/>
    <p:sldId id="581" r:id="rId10"/>
    <p:sldId id="588" r:id="rId11"/>
    <p:sldId id="593" r:id="rId12"/>
    <p:sldId id="590" r:id="rId13"/>
    <p:sldId id="592" r:id="rId14"/>
    <p:sldId id="55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56"/>
            <p14:sldId id="428"/>
            <p14:sldId id="589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8"/>
            <p14:sldId id="593"/>
            <p14:sldId id="590"/>
            <p14:sldId id="592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95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SHAFEEQUR REHMAN MOHAMMED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ID: 152992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JEE FULL STACK, MIPL</a:t>
            </a:r>
            <a:endParaRPr lang="en-US" sz="32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76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pdating the Inventory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2552"/>
            <a:ext cx="10820400" cy="5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000" y="25146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CapStore Shopping Application </a:t>
            </a:r>
            <a:endParaRPr lang="en-US" sz="36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279400" y="1066800"/>
            <a:ext cx="6324600" cy="1676400"/>
          </a:xfrm>
        </p:spPr>
        <p:txBody>
          <a:bodyPr/>
          <a:lstStyle/>
          <a:p>
            <a:r>
              <a:rPr lang="en-US" sz="3600" b="1" i="1" dirty="0" smtClean="0">
                <a:solidFill>
                  <a:srgbClr val="0070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Requirements</a:t>
            </a:r>
            <a:endParaRPr lang="en-US" sz="3600" b="1" i="1" dirty="0">
              <a:solidFill>
                <a:srgbClr val="0070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 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BootStrap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 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330200" y="533400"/>
            <a:ext cx="5383212" cy="1066800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988" y="1828800"/>
            <a:ext cx="660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PLACING THE ORDER</a:t>
            </a:r>
            <a:endParaRPr lang="en-US" sz="3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066800"/>
            <a:ext cx="106667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is on the product page and wishes to place an order for the selected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If the product is not available in the inventory, out of stock alert is prompted.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The customer either clicks on </a:t>
            </a:r>
            <a:r>
              <a:rPr lang="en-US" sz="2200" dirty="0" smtClean="0">
                <a:solidFill>
                  <a:schemeClr val="accent2"/>
                </a:solidFill>
              </a:rPr>
              <a:t>BUY NOW </a:t>
            </a:r>
            <a:r>
              <a:rPr lang="en-US" sz="2200" dirty="0" smtClean="0"/>
              <a:t>button or </a:t>
            </a:r>
            <a:r>
              <a:rPr lang="en-US" sz="2200" dirty="0" smtClean="0">
                <a:solidFill>
                  <a:schemeClr val="accent2"/>
                </a:solidFill>
              </a:rPr>
              <a:t>ADDs TO CART </a:t>
            </a:r>
            <a:r>
              <a:rPr lang="en-US" sz="2200" dirty="0" smtClean="0"/>
              <a:t>for the selected product.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customer wishes to </a:t>
            </a:r>
            <a:r>
              <a:rPr lang="en-US" sz="2200" dirty="0" smtClean="0">
                <a:solidFill>
                  <a:schemeClr val="accent4"/>
                </a:solidFill>
              </a:rPr>
              <a:t>BUY</a:t>
            </a:r>
            <a:r>
              <a:rPr lang="en-US" sz="2200" dirty="0" smtClean="0"/>
              <a:t> instantly, he/she is navigated to the shipping details page allowing him/her to give the shipping address details.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Prior to this,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 smtClean="0"/>
              <a:t>Using this transaction Id, the inventory is updated.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 (Contd..)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894" y="1269867"/>
            <a:ext cx="1066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customer wishes to </a:t>
            </a:r>
            <a:r>
              <a:rPr lang="en-US" sz="2400" dirty="0" smtClean="0">
                <a:solidFill>
                  <a:schemeClr val="accent4"/>
                </a:solidFill>
              </a:rPr>
              <a:t>ADD</a:t>
            </a:r>
            <a:r>
              <a:rPr lang="en-US" sz="2400" dirty="0" smtClean="0"/>
              <a:t> the product </a:t>
            </a:r>
            <a:r>
              <a:rPr lang="en-US" sz="2400" dirty="0" smtClean="0">
                <a:solidFill>
                  <a:schemeClr val="accent4"/>
                </a:solidFill>
              </a:rPr>
              <a:t>TO CART</a:t>
            </a:r>
            <a:r>
              <a:rPr lang="en-US" sz="2400" dirty="0" smtClean="0"/>
              <a:t>, he/she is navigated to the cart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Here the customer sets the quantity and clicks on </a:t>
            </a:r>
            <a:r>
              <a:rPr lang="en-US" sz="2400" dirty="0" smtClean="0">
                <a:solidFill>
                  <a:schemeClr val="accent4"/>
                </a:solidFill>
              </a:rPr>
              <a:t>Check-Out </a:t>
            </a:r>
            <a:r>
              <a:rPr lang="en-US" sz="2400" dirty="0" smtClean="0"/>
              <a:t>button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and is navigated to the shipping details page.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Again an Order Id is auto-generated for the purchased product, which is used for accessing the product details in future.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If the transaction is found to be successful, a Transaction Id is auto-generated.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Using this transaction Id, the inventory is updated.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400" y="533400"/>
            <a:ext cx="5543551" cy="438494"/>
          </a:xfrm>
        </p:spPr>
        <p:txBody>
          <a:bodyPr/>
          <a:lstStyle/>
          <a:p>
            <a:pPr algn="ct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Tables Used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040674"/>
              </p:ext>
            </p:extLst>
          </p:nvPr>
        </p:nvGraphicFramePr>
        <p:xfrm>
          <a:off x="6553200" y="1143000"/>
          <a:ext cx="228600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deliveredDate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</a:tr>
              <a:tr h="726254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96653"/>
              </p:ext>
            </p:extLst>
          </p:nvPr>
        </p:nvGraphicFramePr>
        <p:xfrm>
          <a:off x="3810001" y="1295400"/>
          <a:ext cx="1905000" cy="4375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ManagingCart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cartId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622503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33849"/>
              </p:ext>
            </p:extLst>
          </p:nvPr>
        </p:nvGraphicFramePr>
        <p:xfrm>
          <a:off x="342898" y="765347"/>
          <a:ext cx="2362202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2"/>
              </a:tblGrid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Inventory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dateOfInclusion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expiryDate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noOfViews</a:t>
                      </a:r>
                      <a:endParaRPr 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productName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brandId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couponId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discountId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invoiceProductId</a:t>
                      </a:r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dirty="0" smtClean="0"/>
                        <a:t>merchantId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895600" y="20574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28668"/>
              </p:ext>
            </p:extLst>
          </p:nvPr>
        </p:nvGraphicFramePr>
        <p:xfrm>
          <a:off x="9372600" y="1371600"/>
          <a:ext cx="2286000" cy="449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</a:tblGrid>
              <a:tr h="61518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</a:t>
                      </a:r>
                      <a:endParaRPr lang="en-US" dirty="0"/>
                    </a:p>
                  </a:txBody>
                  <a:tcPr/>
                </a:tc>
              </a:tr>
              <a:tr h="756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transactionId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modeOfPurchase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transactionDate</a:t>
                      </a:r>
                      <a:endParaRPr lang="en-US" dirty="0" smtClean="0"/>
                    </a:p>
                  </a:txBody>
                  <a:tcPr/>
                </a:tc>
              </a:tr>
              <a:tr h="6237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8839200" y="23622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5400" y="23622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915400" y="22098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296399" y="22098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705100" y="2209800"/>
            <a:ext cx="1104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19400" y="20574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505200" y="1981200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05200" y="2209800"/>
            <a:ext cx="304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15001" y="2209800"/>
            <a:ext cx="838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00800" y="198120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715001" y="1981200"/>
            <a:ext cx="152399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715001" y="2209800"/>
            <a:ext cx="152399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42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92552"/>
            <a:ext cx="9067799" cy="5489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76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Generation of Order ID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1345</TotalTime>
  <Words>397</Words>
  <Application>Microsoft Office PowerPoint</Application>
  <PresentationFormat>Widescreen</PresentationFormat>
  <Paragraphs>83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Georgia</vt:lpstr>
      <vt:lpstr>Mangal</vt:lpstr>
      <vt:lpstr>Times New Roman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PowerPoint Presentation</vt:lpstr>
      <vt:lpstr>   </vt:lpstr>
      <vt:lpstr>PowerPoint Presentation</vt:lpstr>
      <vt:lpstr>   </vt:lpstr>
      <vt:lpstr>Placing the Order         </vt:lpstr>
      <vt:lpstr>Placing the Order (Contd..)         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Mohammed, Shafeequr Rehman</cp:lastModifiedBy>
  <cp:revision>130</cp:revision>
  <dcterms:created xsi:type="dcterms:W3CDTF">2017-10-18T10:34:16Z</dcterms:created>
  <dcterms:modified xsi:type="dcterms:W3CDTF">2018-08-21T12:20:28Z</dcterms:modified>
</cp:coreProperties>
</file>